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/>
    <p:restoredTop sz="93441"/>
  </p:normalViewPr>
  <p:slideViewPr>
    <p:cSldViewPr snapToGrid="0" snapToObjects="1">
      <p:cViewPr varScale="1">
        <p:scale>
          <a:sx n="132" d="100"/>
          <a:sy n="132" d="100"/>
        </p:scale>
        <p:origin x="25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61D2-B2A7-3343-8FFD-0CD9AF8B0DD9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B4F7B-E0EB-E545-A86D-E5BDFD967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2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B4F7B-E0EB-E545-A86D-E5BDFD9673E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23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88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6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6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0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89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4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61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1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4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9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4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7515-9D35-7740-AB74-B597CE232838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1ABB-8073-954B-AF43-AD1DDB3756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 ES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99" y="5149516"/>
            <a:ext cx="1621923" cy="16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41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Présentation à l'écran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 Saunier</dc:creator>
  <cp:lastModifiedBy>Philippe</cp:lastModifiedBy>
  <cp:revision>14</cp:revision>
  <dcterms:created xsi:type="dcterms:W3CDTF">2016-02-04T09:24:31Z</dcterms:created>
  <dcterms:modified xsi:type="dcterms:W3CDTF">2017-11-04T09:04:20Z</dcterms:modified>
</cp:coreProperties>
</file>